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8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4"/>
    <p:restoredTop sz="94678"/>
  </p:normalViewPr>
  <p:slideViewPr>
    <p:cSldViewPr snapToGrid="0" snapToObjects="1">
      <p:cViewPr varScale="1">
        <p:scale>
          <a:sx n="17" d="100"/>
          <a:sy n="17" d="100"/>
        </p:scale>
        <p:origin x="2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9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2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0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2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7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8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3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8F44-1F83-C348-801B-0B131C1B9A87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02BF-82E7-4948-9FB5-5BF0B8C5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655" y="798533"/>
            <a:ext cx="31326016" cy="102858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6480" b="1" dirty="0"/>
          </a:p>
          <a:p>
            <a:pPr algn="ctr"/>
            <a:r>
              <a:rPr lang="en-US" sz="21600" b="1" dirty="0"/>
              <a:t>Title</a:t>
            </a:r>
          </a:p>
          <a:p>
            <a:pPr algn="ctr"/>
            <a:r>
              <a:rPr lang="en-US" sz="11880" dirty="0"/>
              <a:t>Author</a:t>
            </a:r>
            <a:r>
              <a:rPr lang="en-US" sz="11880" baseline="30000" dirty="0"/>
              <a:t>1</a:t>
            </a:r>
            <a:r>
              <a:rPr lang="en-US" sz="11880" dirty="0"/>
              <a:t>, Author</a:t>
            </a:r>
            <a:r>
              <a:rPr lang="en-US" sz="11880" baseline="30000" dirty="0"/>
              <a:t>2</a:t>
            </a:r>
            <a:endParaRPr lang="en-US" sz="11880" dirty="0"/>
          </a:p>
          <a:p>
            <a:pPr algn="ctr"/>
            <a:endParaRPr lang="en-US" sz="11880" baseline="30000" dirty="0"/>
          </a:p>
          <a:p>
            <a:pPr algn="ctr"/>
            <a:r>
              <a:rPr lang="en-US" sz="9720" baseline="30000" dirty="0"/>
              <a:t>1</a:t>
            </a:r>
            <a:r>
              <a:rPr lang="en-US" sz="9720" dirty="0"/>
              <a:t>Department, Institute, City, State, </a:t>
            </a:r>
            <a:r>
              <a:rPr lang="en-US" sz="9720" baseline="30000" dirty="0"/>
              <a:t>2</a:t>
            </a:r>
            <a:r>
              <a:rPr lang="en-US" sz="8640" dirty="0"/>
              <a:t>Department, Institute, City, State</a:t>
            </a:r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1725523" y="1328403"/>
            <a:ext cx="4987638" cy="54864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13122" dirty="0">
              <a:solidFill>
                <a:schemeClr val="bg1"/>
              </a:solidFill>
            </a:endParaRPr>
          </a:p>
          <a:p>
            <a:pPr algn="ctr"/>
            <a:r>
              <a:rPr lang="en-US" sz="6480" dirty="0">
                <a:solidFill>
                  <a:schemeClr val="bg1"/>
                </a:solidFill>
              </a:rPr>
              <a:t>Institution </a:t>
            </a:r>
            <a:endParaRPr lang="en-US" sz="6480" dirty="0" smtClean="0">
              <a:solidFill>
                <a:schemeClr val="bg1"/>
              </a:solidFill>
            </a:endParaRPr>
          </a:p>
          <a:p>
            <a:pPr algn="ctr"/>
            <a:r>
              <a:rPr lang="en-US" sz="6480" dirty="0" smtClean="0">
                <a:solidFill>
                  <a:schemeClr val="bg1"/>
                </a:solidFill>
              </a:rPr>
              <a:t>Logo</a:t>
            </a:r>
            <a:endParaRPr lang="en-US" sz="6480" dirty="0">
              <a:solidFill>
                <a:schemeClr val="bg1"/>
              </a:solidFill>
            </a:endParaRPr>
          </a:p>
          <a:p>
            <a:endParaRPr lang="en-US" sz="13122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99409" y="35718513"/>
            <a:ext cx="11689392" cy="73866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800" b="1" dirty="0"/>
              <a:t>Award Statement</a:t>
            </a:r>
          </a:p>
          <a:p>
            <a:endParaRPr lang="en-US" sz="5400" dirty="0"/>
          </a:p>
          <a:p>
            <a:r>
              <a:rPr lang="en-US" sz="4000" dirty="0"/>
              <a:t>This material is based upon work supported by the National Science Foundation under Award Number </a:t>
            </a:r>
            <a:endParaRPr lang="en-US" sz="4000" dirty="0" smtClean="0"/>
          </a:p>
          <a:p>
            <a:r>
              <a:rPr lang="en-US" sz="4000" dirty="0" smtClean="0"/>
              <a:t>IIA-1355406</a:t>
            </a:r>
            <a:r>
              <a:rPr lang="en-US" sz="4000" dirty="0"/>
              <a:t>. </a:t>
            </a:r>
            <a:r>
              <a:rPr lang="en-US" sz="4000" dirty="0" smtClean="0"/>
              <a:t>  Any </a:t>
            </a:r>
            <a:r>
              <a:rPr lang="en-US" sz="4000" dirty="0"/>
              <a:t>opinions, findings, and conclusions or recommendations expressed in this </a:t>
            </a:r>
            <a:r>
              <a:rPr lang="en-US" sz="4000" dirty="0" smtClean="0"/>
              <a:t>material </a:t>
            </a:r>
            <a:r>
              <a:rPr lang="en-US" sz="4000" dirty="0"/>
              <a:t>are those of the author(s) and do not necessarily reflect the views of the National Science Foundation</a:t>
            </a:r>
            <a:r>
              <a:rPr lang="en-US" sz="4000" dirty="0" smtClean="0"/>
              <a:t>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2999408" y="29895279"/>
            <a:ext cx="18995264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800" b="1" dirty="0"/>
              <a:t>References</a:t>
            </a:r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68655" y="11845512"/>
            <a:ext cx="15303487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800" b="1" dirty="0"/>
              <a:t>Introduction</a:t>
            </a:r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17111061" y="11845512"/>
            <a:ext cx="14883610" cy="167122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800" b="1" dirty="0"/>
              <a:t>Results</a:t>
            </a:r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668655" y="17790135"/>
            <a:ext cx="15303487" cy="10895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800" b="1" dirty="0"/>
              <a:t>Data and Methods</a:t>
            </a:r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8653" y="29895279"/>
            <a:ext cx="11877287" cy="13388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800" b="1" dirty="0"/>
              <a:t>Discussion and Conclusion</a:t>
            </a:r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  <a:p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8066" y="37200881"/>
            <a:ext cx="4988145" cy="49964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71" b="11667"/>
          <a:stretch/>
        </p:blipFill>
        <p:spPr>
          <a:xfrm>
            <a:off x="26122802" y="1418025"/>
            <a:ext cx="4686885" cy="2743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801" y="4849544"/>
            <a:ext cx="4690872" cy="254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81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Mace, Tammy R.</cp:lastModifiedBy>
  <cp:revision>9</cp:revision>
  <dcterms:created xsi:type="dcterms:W3CDTF">2016-06-30T20:28:03Z</dcterms:created>
  <dcterms:modified xsi:type="dcterms:W3CDTF">2016-08-19T13:51:44Z</dcterms:modified>
</cp:coreProperties>
</file>